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50" d="100"/>
          <a:sy n="50" d="100"/>
        </p:scale>
        <p:origin x="40" y="-362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7213163"/>
            <a:ext cx="12801600" cy="3783475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learn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2671001"/>
            <a:ext cx="12801600" cy="6547448"/>
          </a:xfrm>
        </p:spPr>
        <p:txBody>
          <a:bodyPr>
            <a:normAutofit/>
          </a:bodyPr>
          <a:lstStyle/>
          <a:p>
            <a:r>
              <a:rPr lang="en-US" sz="4100" dirty="0"/>
              <a:t>A user can view a map of the campus with the 500+ annotation points that represent every tree currently documented on campus</a:t>
            </a:r>
          </a:p>
          <a:p>
            <a:r>
              <a:rPr lang="en-US" sz="4100" dirty="0"/>
              <a:t>A user can take a specific tour of the campus’ 21 unique tree species</a:t>
            </a:r>
          </a:p>
          <a:p>
            <a:r>
              <a:rPr lang="en-US" sz="41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210026" y="11269726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Features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96976" y="19505211"/>
            <a:ext cx="12801600" cy="1280160"/>
            <a:chOff x="2136220" y="-2736173"/>
            <a:chExt cx="12801600" cy="1280160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Requirements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31600" y="15935628"/>
            <a:ext cx="12801601" cy="1323148"/>
            <a:chOff x="2136220" y="-2736173"/>
            <a:chExt cx="12801601" cy="1323148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 – iOS/Android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36220" y="-1609792"/>
              <a:ext cx="12801601" cy="196767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8113" y="5735391"/>
            <a:ext cx="12801600" cy="1320198"/>
            <a:chOff x="2136220" y="-2736173"/>
            <a:chExt cx="12801600" cy="1320198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Web Based Administration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36220" y="-1584590"/>
              <a:ext cx="12801600" cy="16861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598" y="17540018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17496475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951" y="2485230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87" y="2478681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28" y="24761503"/>
            <a:ext cx="3937923" cy="699609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30022775" y="15402688"/>
            <a:ext cx="12807951" cy="1306724"/>
            <a:chOff x="2130882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30882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30015411" y="16837903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 - </a:t>
            </a:r>
            <a:r>
              <a:rPr lang="en-US" sz="3700" dirty="0" err="1"/>
              <a:t>Xcode</a:t>
            </a:r>
            <a:endParaRPr lang="en-US" sz="3700" dirty="0"/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 - Android Studio 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35814954" y="16871455"/>
            <a:ext cx="6652185" cy="3762566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 - Apache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MySQL - Workbench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92" name="Text Placeholder 120">
            <a:extLst>
              <a:ext uri="{FF2B5EF4-FFF2-40B4-BE49-F238E27FC236}">
                <a16:creationId xmlns:a16="http://schemas.microsoft.com/office/drawing/2014/main" id="{3D69EF74-2A00-F542-9AEB-8F2D96810DF1}"/>
              </a:ext>
            </a:extLst>
          </p:cNvPr>
          <p:cNvSpPr txBox="1">
            <a:spLocks/>
          </p:cNvSpPr>
          <p:nvPr/>
        </p:nvSpPr>
        <p:spPr>
          <a:xfrm>
            <a:off x="30021762" y="25707390"/>
            <a:ext cx="12801600" cy="1280160"/>
          </a:xfrm>
          <a:prstGeom prst="rect">
            <a:avLst/>
          </a:prstGeom>
          <a:solidFill>
            <a:srgbClr val="595959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Future Direction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53" y="17552472"/>
            <a:ext cx="3953073" cy="703119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7BDE9D6-64DA-5445-8BAE-E839B72595A4}"/>
              </a:ext>
            </a:extLst>
          </p:cNvPr>
          <p:cNvSpPr/>
          <p:nvPr/>
        </p:nvSpPr>
        <p:spPr>
          <a:xfrm flipV="1">
            <a:off x="-1" y="32225630"/>
            <a:ext cx="43891201" cy="12245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51CD8F-48EF-F24B-A7EB-AADAC23F0729}"/>
              </a:ext>
            </a:extLst>
          </p:cNvPr>
          <p:cNvGrpSpPr/>
          <p:nvPr/>
        </p:nvGrpSpPr>
        <p:grpSpPr>
          <a:xfrm>
            <a:off x="15684224" y="5730011"/>
            <a:ext cx="12801600" cy="1280160"/>
            <a:chOff x="2136220" y="-2736173"/>
            <a:chExt cx="12801600" cy="1280160"/>
          </a:xfrm>
        </p:grpSpPr>
        <p:sp>
          <p:nvSpPr>
            <p:cNvPr id="109" name="Text Placeholder 120">
              <a:extLst>
                <a:ext uri="{FF2B5EF4-FFF2-40B4-BE49-F238E27FC236}">
                  <a16:creationId xmlns:a16="http://schemas.microsoft.com/office/drawing/2014/main" id="{A4497B9C-86B0-FA4A-96CC-A8DF06113214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B85939-3904-0947-9B8A-5A44C0328509}"/>
                </a:ext>
              </a:extLst>
            </p:cNvPr>
            <p:cNvSpPr/>
            <p:nvPr/>
          </p:nvSpPr>
          <p:spPr>
            <a:xfrm flipV="1">
              <a:off x="2148923" y="-1584589"/>
              <a:ext cx="12788897" cy="128575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12" name="Content Placeholder 14">
            <a:extLst>
              <a:ext uri="{FF2B5EF4-FFF2-40B4-BE49-F238E27FC236}">
                <a16:creationId xmlns:a16="http://schemas.microsoft.com/office/drawing/2014/main" id="{F46E39C1-A899-8249-9CC4-7537F23676AD}"/>
              </a:ext>
            </a:extLst>
          </p:cNvPr>
          <p:cNvSpPr txBox="1">
            <a:spLocks/>
          </p:cNvSpPr>
          <p:nvPr/>
        </p:nvSpPr>
        <p:spPr>
          <a:xfrm>
            <a:off x="30048175" y="27065122"/>
            <a:ext cx="12775187" cy="4692478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A user can view a list of the 21 trees, tree species, and memorial trees</a:t>
            </a:r>
          </a:p>
          <a:p>
            <a:r>
              <a:rPr lang="en-US" sz="4100" dirty="0"/>
              <a:t>A user can create their own tour from the specified list of trees and view the description page for individual trees</a:t>
            </a:r>
          </a:p>
          <a:p>
            <a:r>
              <a:rPr lang="en-US" sz="4100" dirty="0"/>
              <a:t>A user can view trees, buildings, and grasses on Drury’s campus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ABB716C-7DC1-164F-9261-90AAF6604F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428" y="7203826"/>
            <a:ext cx="12788987" cy="799311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7D6DDD-CB18-B648-91E0-8518C15ED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32" y="20904259"/>
            <a:ext cx="12791168" cy="1066187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8CE085-93DD-0444-9090-DB0F160005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703" y="7042115"/>
            <a:ext cx="11672592" cy="880125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91DBF0-3CE4-E547-81E7-E227F109FBF4}"/>
              </a:ext>
            </a:extLst>
          </p:cNvPr>
          <p:cNvGrpSpPr/>
          <p:nvPr/>
        </p:nvGrpSpPr>
        <p:grpSpPr>
          <a:xfrm>
            <a:off x="29999500" y="21218505"/>
            <a:ext cx="12807951" cy="1306724"/>
            <a:chOff x="2129869" y="-2736173"/>
            <a:chExt cx="12807951" cy="1306724"/>
          </a:xfrm>
        </p:grpSpPr>
        <p:sp>
          <p:nvSpPr>
            <p:cNvPr id="136" name="Text Placeholder 120">
              <a:extLst>
                <a:ext uri="{FF2B5EF4-FFF2-40B4-BE49-F238E27FC236}">
                  <a16:creationId xmlns:a16="http://schemas.microsoft.com/office/drawing/2014/main" id="{6AC7C997-CD64-6A4B-ABE6-84F3179AAC25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Testing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3B8C703-D1B2-A04B-B7EB-057D3766A49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sp>
        <p:nvSpPr>
          <p:cNvPr id="138" name="Content Placeholder 14">
            <a:extLst>
              <a:ext uri="{FF2B5EF4-FFF2-40B4-BE49-F238E27FC236}">
                <a16:creationId xmlns:a16="http://schemas.microsoft.com/office/drawing/2014/main" id="{32C5E8F3-A663-E34D-A003-1AB27363B612}"/>
              </a:ext>
            </a:extLst>
          </p:cNvPr>
          <p:cNvSpPr txBox="1">
            <a:spLocks/>
          </p:cNvSpPr>
          <p:nvPr/>
        </p:nvSpPr>
        <p:spPr>
          <a:xfrm>
            <a:off x="30049040" y="22700975"/>
            <a:ext cx="12775187" cy="2772061"/>
          </a:xfrm>
          <a:prstGeom prst="rect">
            <a:avLst/>
          </a:prstGeom>
        </p:spPr>
        <p:txBody>
          <a:bodyPr vert="horz" lIns="91440" tIns="182880" rIns="91440" bIns="45720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/>
              <a:t>Deployed both versions of the app onto Biology students phones</a:t>
            </a:r>
          </a:p>
          <a:p>
            <a:r>
              <a:rPr lang="en-US" sz="4100" dirty="0"/>
              <a:t>Students use the app to find errors in the software or tree data</a:t>
            </a:r>
          </a:p>
          <a:p>
            <a:pPr marL="0" indent="0">
              <a:buNone/>
            </a:pPr>
            <a:endParaRPr lang="en-US" sz="41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CD5A88-424F-CA4E-A460-C10B3CC1FEA1}"/>
              </a:ext>
            </a:extLst>
          </p:cNvPr>
          <p:cNvSpPr/>
          <p:nvPr/>
        </p:nvSpPr>
        <p:spPr>
          <a:xfrm flipV="1">
            <a:off x="30024900" y="26844622"/>
            <a:ext cx="12807951" cy="155139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251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2018-03-21T21:23:52Z</cp:lastPrinted>
  <dcterms:created xsi:type="dcterms:W3CDTF">2014-04-30T15:20:06Z</dcterms:created>
  <dcterms:modified xsi:type="dcterms:W3CDTF">2018-03-26T14:23:31Z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